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03" autoAdjust="0"/>
  </p:normalViewPr>
  <p:slideViewPr>
    <p:cSldViewPr snapToGrid="0">
      <p:cViewPr varScale="1">
        <p:scale>
          <a:sx n="66" d="100"/>
          <a:sy n="66" d="100"/>
        </p:scale>
        <p:origin x="90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lifestyle-summer-holidays-technology-concept-carefree-happy-handsome-man-close-eyes-feeling-pleased-listening-favorite-song-wireless-headphones-feel-satisfaction-perfect-sound_17118229.htm#query=hearing%20music&amp;position=5&amp;from_view=search"&gt;Image by </a:t>
            </a:r>
            <a:r>
              <a:rPr lang="en-US" dirty="0" err="1"/>
              <a:t>benzoix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3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53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8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10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xmlns="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07C51B-EE8A-7E19-337C-1EF8144E663C}"/>
              </a:ext>
            </a:extLst>
          </p:cNvPr>
          <p:cNvSpPr txBox="1"/>
          <p:nvPr/>
        </p:nvSpPr>
        <p:spPr>
          <a:xfrm>
            <a:off x="246744" y="2443056"/>
            <a:ext cx="492509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Spotify</a:t>
            </a:r>
            <a:endParaRPr lang="en-US" sz="88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5400" b="1" dirty="0" smtClean="0">
                <a:solidFill>
                  <a:schemeClr val="bg1"/>
                </a:solidFill>
              </a:rPr>
              <a:t>Trend Analysis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xmlns="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xmlns="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5298639" y="1891223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E4E7984-497A-6366-05D4-C73F944B01C3}"/>
              </a:ext>
            </a:extLst>
          </p:cNvPr>
          <p:cNvGrpSpPr/>
          <p:nvPr/>
        </p:nvGrpSpPr>
        <p:grpSpPr>
          <a:xfrm rot="20212618">
            <a:off x="7100416" y="2544336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xmlns="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AAC2752-81B3-8900-1568-FF1F757AA32B}"/>
              </a:ext>
            </a:extLst>
          </p:cNvPr>
          <p:cNvGrpSpPr/>
          <p:nvPr/>
        </p:nvGrpSpPr>
        <p:grpSpPr>
          <a:xfrm rot="1725106">
            <a:off x="10938788" y="5297535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xmlns="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xmlns="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8571" y="6103687"/>
            <a:ext cx="199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Rajadurai</a:t>
            </a:r>
            <a:r>
              <a:rPr lang="en-US" dirty="0" smtClean="0">
                <a:solidFill>
                  <a:schemeClr val="bg1"/>
                </a:solidFill>
              </a:rPr>
              <a:t> DJ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01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About: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6429CB9-9544-2C8E-5FE0-1DF020713FDA}"/>
              </a:ext>
            </a:extLst>
          </p:cNvPr>
          <p:cNvSpPr txBox="1"/>
          <p:nvPr/>
        </p:nvSpPr>
        <p:spPr>
          <a:xfrm>
            <a:off x="3474403" y="1322986"/>
            <a:ext cx="6511426" cy="1771044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Thorough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investigation using the Spotify dataset and an in-depth analysis were 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conducted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information. Additionally, 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demonstrating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the data interacts with 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another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across Popularity by track name, state, nation, and popularity by country. 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nation held a higher status within it.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316559" y="388280"/>
            <a:ext cx="5696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Positions in Country: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6429CB9-9544-2C8E-5FE0-1DF020713FDA}"/>
              </a:ext>
            </a:extLst>
          </p:cNvPr>
          <p:cNvSpPr txBox="1"/>
          <p:nvPr/>
        </p:nvSpPr>
        <p:spPr>
          <a:xfrm>
            <a:off x="5101516" y="1479419"/>
            <a:ext cx="6511426" cy="1771044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Among this many countries </a:t>
            </a:r>
            <a:r>
              <a:rPr lang="en-U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france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has more positions with more 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 25.8 Lakh and turkey, Germany list in 2</a:t>
            </a:r>
            <a:r>
              <a:rPr lang="en-US" baseline="30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3</a:t>
            </a:r>
            <a:r>
              <a:rPr lang="en-US" baseline="30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positions was highlighted in European countries.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8" name="slide4" descr="Positions in country">
            <a:extLst>
              <a:ext uri="{FF2B5EF4-FFF2-40B4-BE49-F238E27FC236}">
                <a16:creationId xmlns="" xmlns:a16="http://schemas.microsoft.com/office/drawing/2014/main" id="{DB930983-E0D7-4256-93FA-619798449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9" y="1373538"/>
            <a:ext cx="1335567" cy="46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4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428683" y="333092"/>
            <a:ext cx="5551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Popular Tracks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2961816" y="4280336"/>
            <a:ext cx="7212698" cy="165335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 of you has a outcome with good response more than 48M and others tracks like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Gods plan and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despacito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lists in 2</a:t>
            </a:r>
            <a:r>
              <a:rPr lang="en-US" sz="1400" baseline="30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3</a:t>
            </a:r>
            <a:r>
              <a:rPr lang="en-US" sz="1400" baseline="30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Shape of you song were streamed more in USA.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Particularily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the Year of 2017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than 4k positions were reflected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09" y="1338986"/>
            <a:ext cx="86868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428683" y="333092"/>
            <a:ext cx="5539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Popular Artist: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2961816" y="4280336"/>
            <a:ext cx="7212698" cy="165335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above graph shows that post Malone &amp; Ed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Sheeran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famous artist over all</a:t>
            </a:r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 to other countries Ed </a:t>
            </a:r>
            <a:r>
              <a:rPr lang="en-U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sheeran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album makes more numbers in USA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than 9M streams happen over in 2017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positions reflects more than 20k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28" y="1367860"/>
            <a:ext cx="8239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6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725390" y="348171"/>
            <a:ext cx="6805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 Stream &amp; position: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8310355" y="2738012"/>
            <a:ext cx="3653888" cy="33865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Position and stream wise </a:t>
            </a:r>
            <a:r>
              <a:rPr lang="en-US" sz="16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sheeran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hits more reach compare to other artist</a:t>
            </a:r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post Malone takes with second place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8" name="slide6" descr="Artist Stream &amp;amp; Position">
            <a:extLst>
              <a:ext uri="{FF2B5EF4-FFF2-40B4-BE49-F238E27FC236}">
                <a16:creationId xmlns="" xmlns:a16="http://schemas.microsoft.com/office/drawing/2014/main" id="{62354018-40F5-4CA3-BF8E-DF4BE9E36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99" y="1323439"/>
            <a:ext cx="4790605" cy="50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428683" y="333092"/>
            <a:ext cx="620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Popularity By Country: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2888509" y="5123892"/>
            <a:ext cx="7212698" cy="165335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 is the first country streams more numbers of songs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 Post Malone albums plays more number in USA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 year 2018 USA hits more number compare to 2016 &amp; 2017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8" name="slide5" descr="Popularity By Country">
            <a:extLst>
              <a:ext uri="{FF2B5EF4-FFF2-40B4-BE49-F238E27FC236}">
                <a16:creationId xmlns="" xmlns:a16="http://schemas.microsoft.com/office/drawing/2014/main" id="{A8110D03-0694-4672-A7ED-221FDF366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09" y="1161057"/>
            <a:ext cx="8967901" cy="38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5AC3A1-175C-0DC3-DBAF-F626A9F3780A}"/>
              </a:ext>
            </a:extLst>
          </p:cNvPr>
          <p:cNvSpPr txBox="1"/>
          <p:nvPr/>
        </p:nvSpPr>
        <p:spPr>
          <a:xfrm>
            <a:off x="3725390" y="348171"/>
            <a:ext cx="6813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 in Month &amp; Year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642CB68-7691-44D5-88F4-20E83F6DA0D7}"/>
              </a:ext>
            </a:extLst>
          </p:cNvPr>
          <p:cNvSpPr/>
          <p:nvPr/>
        </p:nvSpPr>
        <p:spPr>
          <a:xfrm>
            <a:off x="0" y="0"/>
            <a:ext cx="2578596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xmlns="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65E560A-5878-F6A4-D133-56FE5AC42B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4A8EB87-AA5F-5CEE-22BC-7F87E93F76F5}"/>
              </a:ext>
            </a:extLst>
          </p:cNvPr>
          <p:cNvSpPr txBox="1"/>
          <p:nvPr/>
        </p:nvSpPr>
        <p:spPr>
          <a:xfrm>
            <a:off x="3140818" y="5223150"/>
            <a:ext cx="7464624" cy="20226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streams has been performed in 2018</a:t>
            </a: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month of 3,4,5 has more streams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207EBB2-61F5-E0DA-BE3D-2CDCF2FACD60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xmlns="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xmlns="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xmlns="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xmlns="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xmlns="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xmlns="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xmlns="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xmlns="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xmlns="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xmlns="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xmlns="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xmlns="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xmlns="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xmlns="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xmlns="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xmlns="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xmlns="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xmlns="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xmlns="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xmlns="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xmlns="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xmlns="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xmlns="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xmlns="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xmlns="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xmlns="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xmlns="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xmlns="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xmlns="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xmlns="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xmlns="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xmlns="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xmlns="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xmlns="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xmlns="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xmlns="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xmlns="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xmlns="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xmlns="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xmlns="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xmlns="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xmlns="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xmlns="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xmlns="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xmlns="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xmlns="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xmlns="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xmlns="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xmlns="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xmlns="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xmlns="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pic>
        <p:nvPicPr>
          <p:cNvPr id="79" name="slide7" descr="Streams in Month &amp;amp; Year">
            <a:extLst>
              <a:ext uri="{FF2B5EF4-FFF2-40B4-BE49-F238E27FC236}">
                <a16:creationId xmlns="" xmlns:a16="http://schemas.microsoft.com/office/drawing/2014/main" id="{938383D1-2886-43C3-8139-5160E246CC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1" y="1172691"/>
            <a:ext cx="8325387" cy="39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4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xmlns="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xmlns="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464</Words>
  <Application>Microsoft Office PowerPoint</Application>
  <PresentationFormat>Widescreen</PresentationFormat>
  <Paragraphs>138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TOSHIBA</cp:lastModifiedBy>
  <cp:revision>41</cp:revision>
  <dcterms:created xsi:type="dcterms:W3CDTF">2022-08-29T02:34:37Z</dcterms:created>
  <dcterms:modified xsi:type="dcterms:W3CDTF">2024-04-29T19:50:54Z</dcterms:modified>
</cp:coreProperties>
</file>